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slideLayouts/slideLayout5.xml" ContentType="application/vnd.openxmlformats-officedocument.presentationml.slideLayout+xml"/>
  <Override PartName="/ppt/theme/theme3.xml" ContentType="application/vnd.openxmlformats-officedocument.theme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48" r:id="rId1"/>
    <p:sldMasterId id="2147483660" r:id="rId2"/>
    <p:sldMasterId id="2147483672" r:id="rId3"/>
    <p:sldMasterId id="2147483700" r:id="rId4"/>
  </p:sldMasterIdLst>
  <p:notesMasterIdLst>
    <p:notesMasterId r:id="rId37"/>
  </p:notesMasterIdLst>
  <p:handoutMasterIdLst>
    <p:handoutMasterId r:id="rId38"/>
  </p:handoutMasterIdLst>
  <p:sldIdLst>
    <p:sldId id="256" r:id="rId5"/>
    <p:sldId id="1139" r:id="rId6"/>
    <p:sldId id="1144" r:id="rId7"/>
    <p:sldId id="1145" r:id="rId8"/>
    <p:sldId id="1147" r:id="rId9"/>
    <p:sldId id="1164" r:id="rId10"/>
    <p:sldId id="1165" r:id="rId11"/>
    <p:sldId id="1140" r:id="rId12"/>
    <p:sldId id="1148" r:id="rId13"/>
    <p:sldId id="1149" r:id="rId14"/>
    <p:sldId id="1150" r:id="rId15"/>
    <p:sldId id="1151" r:id="rId16"/>
    <p:sldId id="1152" r:id="rId17"/>
    <p:sldId id="1153" r:id="rId18"/>
    <p:sldId id="1154" r:id="rId19"/>
    <p:sldId id="1155" r:id="rId20"/>
    <p:sldId id="1141" r:id="rId21"/>
    <p:sldId id="1156" r:id="rId22"/>
    <p:sldId id="1157" r:id="rId23"/>
    <p:sldId id="1158" r:id="rId24"/>
    <p:sldId id="1159" r:id="rId25"/>
    <p:sldId id="1160" r:id="rId26"/>
    <p:sldId id="1161" r:id="rId27"/>
    <p:sldId id="1162" r:id="rId28"/>
    <p:sldId id="1142" r:id="rId29"/>
    <p:sldId id="1167" r:id="rId30"/>
    <p:sldId id="1168" r:id="rId31"/>
    <p:sldId id="1166" r:id="rId32"/>
    <p:sldId id="1143" r:id="rId33"/>
    <p:sldId id="1163" r:id="rId34"/>
    <p:sldId id="1169" r:id="rId35"/>
    <p:sldId id="258" r:id="rId36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正文" id="{9DAF3A6C-2E07-4FF6-B318-EE46495522E5}">
          <p14:sldIdLst>
            <p14:sldId id="256"/>
            <p14:sldId id="1139"/>
            <p14:sldId id="1144"/>
            <p14:sldId id="1145"/>
            <p14:sldId id="1147"/>
            <p14:sldId id="1164"/>
            <p14:sldId id="1165"/>
            <p14:sldId id="1140"/>
            <p14:sldId id="1148"/>
            <p14:sldId id="1149"/>
            <p14:sldId id="1150"/>
            <p14:sldId id="1151"/>
            <p14:sldId id="1152"/>
            <p14:sldId id="1153"/>
            <p14:sldId id="1154"/>
            <p14:sldId id="1155"/>
            <p14:sldId id="1141"/>
            <p14:sldId id="1156"/>
            <p14:sldId id="1157"/>
            <p14:sldId id="1158"/>
            <p14:sldId id="1159"/>
            <p14:sldId id="1160"/>
            <p14:sldId id="1161"/>
            <p14:sldId id="1162"/>
            <p14:sldId id="1142"/>
            <p14:sldId id="1167"/>
            <p14:sldId id="1168"/>
            <p14:sldId id="1166"/>
            <p14:sldId id="1143"/>
            <p14:sldId id="1163"/>
            <p14:sldId id="1169"/>
            <p14:sldId id="25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426" userDrawn="1">
          <p15:clr>
            <a:srgbClr val="A4A3A4"/>
          </p15:clr>
        </p15:guide>
        <p15:guide id="3" orient="horz" pos="577" userDrawn="1">
          <p15:clr>
            <a:srgbClr val="A4A3A4"/>
          </p15:clr>
        </p15:guide>
        <p15:guide id="4" pos="22" userDrawn="1">
          <p15:clr>
            <a:srgbClr val="A4A3A4"/>
          </p15:clr>
        </p15:guide>
        <p15:guide id="5" pos="161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86F1"/>
    <a:srgbClr val="FF9933"/>
    <a:srgbClr val="00D0FF"/>
    <a:srgbClr val="FFFF66"/>
    <a:srgbClr val="FFCC00"/>
    <a:srgbClr val="0066CC"/>
    <a:srgbClr val="0099FF"/>
    <a:srgbClr val="E9EDF4"/>
    <a:srgbClr val="00CCFF"/>
    <a:srgbClr val="33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301B821-A1FF-4177-AEE7-76D212191A09}" styleName="中度样式 1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F2DE63D5-997A-4646-A377-4702673A728D}" styleName="浅色样式 2 - 强调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616DA210-FB5B-4158-B5E0-FEB733F419BA}" styleName="浅色样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 autoAdjust="0"/>
    <p:restoredTop sz="88661" autoAdjust="0"/>
  </p:normalViewPr>
  <p:slideViewPr>
    <p:cSldViewPr>
      <p:cViewPr>
        <p:scale>
          <a:sx n="130" d="100"/>
          <a:sy n="130" d="100"/>
        </p:scale>
        <p:origin x="488" y="144"/>
      </p:cViewPr>
      <p:guideLst>
        <p:guide orient="horz" pos="1620"/>
        <p:guide pos="2426"/>
        <p:guide orient="horz" pos="577"/>
        <p:guide pos="22"/>
        <p:guide pos="1610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" Target="slides/slide1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9" Type="http://schemas.openxmlformats.org/officeDocument/2006/relationships/slide" Target="slides/slide5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37" Type="http://schemas.openxmlformats.org/officeDocument/2006/relationships/notesMaster" Target="notesMasters/notesMaster1.xml"/><Relationship Id="rId38" Type="http://schemas.openxmlformats.org/officeDocument/2006/relationships/handoutMaster" Target="handoutMasters/handoutMaster1.xml"/><Relationship Id="rId39" Type="http://schemas.openxmlformats.org/officeDocument/2006/relationships/presProps" Target="presProps.xml"/><Relationship Id="rId40" Type="http://schemas.openxmlformats.org/officeDocument/2006/relationships/viewProps" Target="viewProps.xml"/><Relationship Id="rId41" Type="http://schemas.openxmlformats.org/officeDocument/2006/relationships/theme" Target="theme/theme1.xml"/><Relationship Id="rId4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EE0E39-C4E4-451B-B073-76F60FDFEA4C}" type="datetimeFigureOut">
              <a:rPr lang="zh-CN" altLang="en-US" smtClean="0"/>
              <a:pPr/>
              <a:t>2016/11/3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9ECFB9-D0F1-445C-8D02-DA36DE38962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969307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5.png>
</file>

<file path=ppt/media/image16.png>
</file>

<file path=ppt/media/image2.jpeg>
</file>

<file path=ppt/media/image25.tiff>
</file>

<file path=ppt/media/image26.tiff>
</file>

<file path=ppt/media/image3.jpeg>
</file>

<file path=ppt/media/image4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C5A6D0-1E4B-4D72-923A-49429B032597}" type="datetimeFigureOut">
              <a:rPr lang="zh-CN" altLang="en-US" smtClean="0"/>
              <a:pPr/>
              <a:t>2016/11/3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36A9C7-809C-4E38-958F-136A2153DF9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732094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36A9C7-809C-4E38-958F-136A2153DF9E}" type="slidenum">
              <a:rPr lang="zh-CN" altLang="en-US" smtClean="0"/>
              <a:pPr/>
              <a:t>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60835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4.jpe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3674B1C5-F41D-42D1-B3BE-852D1EE79897}" type="datetime1">
              <a:rPr lang="zh-CN" altLang="en-US" smtClean="0"/>
              <a:pPr/>
              <a:t>2016/11/3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914288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914288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7698" y="681541"/>
            <a:ext cx="8494713" cy="3293270"/>
          </a:xfrm>
          <a:prstGeom prst="rect">
            <a:avLst/>
          </a:prstGeom>
        </p:spPr>
        <p:txBody>
          <a:bodyPr lIns="121906" tIns="60953" rIns="121906" bIns="60953"/>
          <a:lstStyle>
            <a:lvl1pPr marL="182540" indent="-182540">
              <a:lnSpc>
                <a:spcPct val="150000"/>
              </a:lnSpc>
              <a:spcBef>
                <a:spcPts val="600"/>
              </a:spcBef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2383" indent="-269843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575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720635" indent="-268256">
              <a:lnSpc>
                <a:spcPct val="150000"/>
              </a:lnSpc>
              <a:spcBef>
                <a:spcPts val="600"/>
              </a:spcBef>
              <a:defRPr sz="1425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noProof="0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946700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3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914288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914288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312839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914288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914288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716216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685732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685732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7504" y="87475"/>
            <a:ext cx="7886700" cy="324036"/>
          </a:xfrm>
          <a:prstGeom prst="rect">
            <a:avLst/>
          </a:prstGeom>
        </p:spPr>
        <p:txBody>
          <a:bodyPr lIns="121906" tIns="60953" rIns="121906" bIns="60953"/>
          <a:lstStyle>
            <a:lvl1pPr algn="l">
              <a:defRPr sz="2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7698" y="681541"/>
            <a:ext cx="8494713" cy="3293270"/>
          </a:xfrm>
          <a:prstGeom prst="rect">
            <a:avLst/>
          </a:prstGeom>
        </p:spPr>
        <p:txBody>
          <a:bodyPr lIns="121906" tIns="60953" rIns="121906" bIns="60953"/>
          <a:lstStyle>
            <a:lvl1pPr marL="182540" indent="-182540">
              <a:lnSpc>
                <a:spcPct val="150000"/>
              </a:lnSpc>
              <a:spcBef>
                <a:spcPts val="600"/>
              </a:spcBef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2383" indent="-269843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575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720635" indent="-268256">
              <a:lnSpc>
                <a:spcPct val="150000"/>
              </a:lnSpc>
              <a:spcBef>
                <a:spcPts val="600"/>
              </a:spcBef>
              <a:defRPr sz="1425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noProof="0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450219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685732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685732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7504" y="87475"/>
            <a:ext cx="7886700" cy="324036"/>
          </a:xfrm>
          <a:prstGeom prst="rect">
            <a:avLst/>
          </a:prstGeom>
        </p:spPr>
        <p:txBody>
          <a:bodyPr lIns="121906" tIns="60953" rIns="121906" bIns="60953"/>
          <a:lstStyle>
            <a:lvl1pPr algn="l">
              <a:defRPr sz="2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7698" y="681541"/>
            <a:ext cx="8494713" cy="3293270"/>
          </a:xfrm>
          <a:prstGeom prst="rect">
            <a:avLst/>
          </a:prstGeom>
        </p:spPr>
        <p:txBody>
          <a:bodyPr lIns="121906" tIns="60953" rIns="121906" bIns="60953"/>
          <a:lstStyle>
            <a:lvl1pPr marL="182540" indent="-182540">
              <a:lnSpc>
                <a:spcPct val="150000"/>
              </a:lnSpc>
              <a:spcBef>
                <a:spcPts val="600"/>
              </a:spcBef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2383" indent="-269843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575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720635" indent="-268256">
              <a:lnSpc>
                <a:spcPct val="150000"/>
              </a:lnSpc>
              <a:spcBef>
                <a:spcPts val="600"/>
              </a:spcBef>
              <a:defRPr sz="1425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noProof="0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107295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685732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685732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7504" y="87475"/>
            <a:ext cx="7886700" cy="324036"/>
          </a:xfrm>
          <a:prstGeom prst="rect">
            <a:avLst/>
          </a:prstGeom>
        </p:spPr>
        <p:txBody>
          <a:bodyPr lIns="121906" tIns="60953" rIns="121906" bIns="60953"/>
          <a:lstStyle>
            <a:lvl1pPr algn="l">
              <a:defRPr sz="2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7698" y="681541"/>
            <a:ext cx="8494713" cy="3293270"/>
          </a:xfrm>
          <a:prstGeom prst="rect">
            <a:avLst/>
          </a:prstGeom>
        </p:spPr>
        <p:txBody>
          <a:bodyPr lIns="121906" tIns="60953" rIns="121906" bIns="60953"/>
          <a:lstStyle>
            <a:lvl1pPr marL="182540" indent="-182540">
              <a:lnSpc>
                <a:spcPct val="150000"/>
              </a:lnSpc>
              <a:spcBef>
                <a:spcPts val="600"/>
              </a:spcBef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2383" indent="-269843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575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720635" indent="-268256">
              <a:lnSpc>
                <a:spcPct val="150000"/>
              </a:lnSpc>
              <a:spcBef>
                <a:spcPts val="600"/>
              </a:spcBef>
              <a:defRPr sz="1425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noProof="0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5945754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76039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512" y="162748"/>
            <a:ext cx="8820000" cy="540000"/>
          </a:xfrm>
          <a:prstGeom prst="rect">
            <a:avLst/>
          </a:prstGeom>
        </p:spPr>
        <p:txBody>
          <a:bodyPr anchor="b"/>
          <a:lstStyle>
            <a:lvl1pPr algn="l">
              <a:defRPr sz="2000" b="1" baseline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512" y="162748"/>
            <a:ext cx="8820000" cy="540000"/>
          </a:xfrm>
          <a:prstGeom prst="rect">
            <a:avLst/>
          </a:prstGeom>
        </p:spPr>
        <p:txBody>
          <a:bodyPr anchor="b"/>
          <a:lstStyle>
            <a:lvl1pPr algn="l">
              <a:defRPr sz="1999" b="1" baseline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212275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5"/>
          <p:cNvCxnSpPr/>
          <p:nvPr userDrawn="1"/>
        </p:nvCxnSpPr>
        <p:spPr>
          <a:xfrm>
            <a:off x="344488" y="742950"/>
            <a:ext cx="8382000" cy="0"/>
          </a:xfrm>
          <a:prstGeom prst="line">
            <a:avLst/>
          </a:prstGeom>
          <a:ln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8244" y="1221583"/>
            <a:ext cx="7827512" cy="3145631"/>
          </a:xfrm>
          <a:prstGeom prst="rect">
            <a:avLst/>
          </a:prstGeom>
        </p:spPr>
        <p:txBody>
          <a:bodyPr lIns="68562" tIns="34281" rIns="68562" bIns="34281"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  <a:lvl2pPr>
              <a:defRPr>
                <a:latin typeface="微软雅黑" pitchFamily="34" charset="-122"/>
                <a:ea typeface="微软雅黑" pitchFamily="34" charset="-122"/>
              </a:defRPr>
            </a:lvl2pPr>
            <a:lvl3pPr>
              <a:defRPr>
                <a:latin typeface="微软雅黑" pitchFamily="34" charset="-122"/>
                <a:ea typeface="微软雅黑" pitchFamily="34" charset="-122"/>
              </a:defRPr>
            </a:lvl3pPr>
            <a:lvl4pPr>
              <a:defRPr>
                <a:latin typeface="微软雅黑" pitchFamily="34" charset="-122"/>
                <a:ea typeface="微软雅黑" pitchFamily="34" charset="-122"/>
              </a:defRPr>
            </a:lvl4pPr>
            <a:lvl5pPr>
              <a:defRPr>
                <a:latin typeface="微软雅黑" pitchFamily="34" charset="-122"/>
                <a:ea typeface="微软雅黑" pitchFamily="34" charset="-122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44488" y="171455"/>
            <a:ext cx="8418512" cy="632222"/>
          </a:xfrm>
          <a:prstGeom prst="rect">
            <a:avLst/>
          </a:prstGeom>
        </p:spPr>
        <p:txBody>
          <a:bodyPr lIns="68562" tIns="34281" rIns="68562" bIns="34281"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35292" y="4848514"/>
            <a:ext cx="381000" cy="285750"/>
          </a:xfrm>
          <a:prstGeom prst="rect">
            <a:avLst/>
          </a:prstGeom>
        </p:spPr>
        <p:txBody>
          <a:bodyPr lIns="68562" tIns="34281" rIns="68562" bIns="34281"/>
          <a:lstStyle>
            <a:lvl1pPr>
              <a:defRPr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>
              <a:defRPr/>
            </a:pPr>
            <a:fld id="{76ED1C7B-0CD9-4688-8F46-F81567B67419}" type="slidenum">
              <a:rPr lang="en-US" altLang="zh-CN" smtClean="0">
                <a:solidFill>
                  <a:srgbClr val="000000">
                    <a:lumMod val="95000"/>
                    <a:lumOff val="5000"/>
                  </a:srgbClr>
                </a:solidFill>
              </a:rPr>
              <a:pPr>
                <a:defRPr/>
              </a:pPr>
              <a:t>‹#›</a:t>
            </a:fld>
            <a:endParaRPr lang="en-US" altLang="zh-CN" dirty="0">
              <a:solidFill>
                <a:srgbClr val="000000">
                  <a:lumMod val="95000"/>
                  <a:lumOff val="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84981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51D84369-8A12-490D-B723-8DBE42162FB8}" type="datetime1">
              <a:rPr lang="zh-CN" altLang="en-US" smtClean="0"/>
              <a:pPr/>
              <a:t>2016/11/3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F8CAF808-B033-4539-BC16-04BA1F95A62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512" y="162748"/>
            <a:ext cx="8820000" cy="540000"/>
          </a:xfrm>
          <a:prstGeom prst="rect">
            <a:avLst/>
          </a:prstGeom>
        </p:spPr>
        <p:txBody>
          <a:bodyPr lIns="121906" tIns="60953" rIns="121906" bIns="60953" anchor="b"/>
          <a:lstStyle>
            <a:lvl1pPr algn="l">
              <a:defRPr sz="2025" b="1" baseline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576026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lIns="91430" tIns="45718" rIns="91430" bIns="45718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lIns="91430" tIns="45718" rIns="91430" bIns="45718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 lIns="91430" tIns="45718" rIns="91430" bIns="45718"/>
          <a:lstStyle/>
          <a:p>
            <a:pPr defTabSz="914288"/>
            <a:fld id="{D6AFAA99-E689-4640-B180-1BCCC2BDEE08}" type="datetimeFigureOut">
              <a:rPr lang="zh-CN" altLang="en-US" smtClean="0">
                <a:solidFill>
                  <a:prstClr val="black"/>
                </a:solidFill>
              </a:rPr>
              <a:pPr defTabSz="914288"/>
              <a:t>2016/11/3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 lIns="91430" tIns="45718" rIns="91430" bIns="45718"/>
          <a:lstStyle/>
          <a:p>
            <a:pPr defTabSz="914288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 lIns="91430" tIns="45718" rIns="91430" bIns="45718"/>
          <a:lstStyle/>
          <a:p>
            <a:pPr defTabSz="914288"/>
            <a:fld id="{AAEBD077-EC37-47E0-B8AD-3D82F498BFAA}" type="slidenum">
              <a:rPr lang="zh-CN" altLang="en-US" smtClean="0">
                <a:solidFill>
                  <a:prstClr val="black"/>
                </a:solidFill>
              </a:rPr>
              <a:pPr defTabSz="914288"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3612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914288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914288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7698" y="681541"/>
            <a:ext cx="8494713" cy="3293270"/>
          </a:xfrm>
          <a:prstGeom prst="rect">
            <a:avLst/>
          </a:prstGeom>
        </p:spPr>
        <p:txBody>
          <a:bodyPr lIns="121906" tIns="60953" rIns="121906" bIns="60953"/>
          <a:lstStyle>
            <a:lvl1pPr marL="182540" indent="-182540">
              <a:lnSpc>
                <a:spcPct val="150000"/>
              </a:lnSpc>
              <a:spcBef>
                <a:spcPts val="600"/>
              </a:spcBef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2383" indent="-269843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575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720635" indent="-268256">
              <a:lnSpc>
                <a:spcPct val="150000"/>
              </a:lnSpc>
              <a:spcBef>
                <a:spcPts val="600"/>
              </a:spcBef>
              <a:defRPr sz="1425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noProof="0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274519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>
            <a:spLocks noChangeArrowheads="1"/>
          </p:cNvSpPr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 lIns="91430" tIns="45715" rIns="91430" bIns="45715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defTabSz="914288" eaLnBrk="1" hangingPunct="1">
              <a:defRPr/>
            </a:pPr>
            <a:endParaRPr lang="zh-CN" altLang="en-US" sz="1800" smtClean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4505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Relationship Id="rId3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theme" Target="../theme/theme2.xml"/><Relationship Id="rId5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2" Type="http://schemas.openxmlformats.org/officeDocument/2006/relationships/slideLayout" Target="../slideLayouts/slideLayout3.xml"/></Relationships>
</file>

<file path=ppt/slideMasters/_rels/slideMaster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theme" Target="../theme/theme3.xml"/><Relationship Id="rId3" Type="http://schemas.openxmlformats.org/officeDocument/2006/relationships/image" Target="../media/image3.jpeg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6.xml"/><Relationship Id="rId12" Type="http://schemas.openxmlformats.org/officeDocument/2006/relationships/theme" Target="../theme/theme4.xml"/><Relationship Id="rId13" Type="http://schemas.openxmlformats.org/officeDocument/2006/relationships/image" Target="../media/image2.jpeg"/><Relationship Id="rId1" Type="http://schemas.openxmlformats.org/officeDocument/2006/relationships/slideLayout" Target="../slideLayouts/slideLayout6.xml"/><Relationship Id="rId2" Type="http://schemas.openxmlformats.org/officeDocument/2006/relationships/slideLayout" Target="../slideLayouts/slideLayout7.xml"/><Relationship Id="rId3" Type="http://schemas.openxmlformats.org/officeDocument/2006/relationships/slideLayout" Target="../slideLayouts/slideLayout8.xml"/><Relationship Id="rId4" Type="http://schemas.openxmlformats.org/officeDocument/2006/relationships/slideLayout" Target="../slideLayouts/slideLayout9.xml"/><Relationship Id="rId5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2.xml"/><Relationship Id="rId8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183222"/>
            <a:ext cx="9144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 smtClean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endParaRPr lang="zh-CN" altLang="en-US" sz="24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80" r:id="rId2"/>
    <p:sldLayoutId id="2147483694" r:id="rId3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TextBox 1"/>
          <p:cNvSpPr txBox="1">
            <a:spLocks noChangeArrowheads="1"/>
          </p:cNvSpPr>
          <p:nvPr userDrawn="1"/>
        </p:nvSpPr>
        <p:spPr bwMode="auto">
          <a:xfrm>
            <a:off x="2915816" y="2211710"/>
            <a:ext cx="357020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charset="0"/>
              <a:buNone/>
            </a:pPr>
            <a:r>
              <a:rPr lang="zh-CN" altLang="en-US" sz="2400" b="0" dirty="0" smtClean="0">
                <a:solidFill>
                  <a:srgbClr val="000000"/>
                </a:solidFill>
                <a:latin typeface="DFKai-SB" panose="03000509000000000000" pitchFamily="65" charset="-120"/>
                <a:ea typeface="DFKai-SB" panose="03000509000000000000" pitchFamily="65" charset="-120"/>
              </a:rPr>
              <a:t>执行  创新  合作  共赢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183227"/>
            <a:ext cx="9144000" cy="461655"/>
          </a:xfrm>
          <a:prstGeom prst="rect">
            <a:avLst/>
          </a:prstGeom>
        </p:spPr>
        <p:txBody>
          <a:bodyPr wrap="square" lIns="91430" tIns="45715" rIns="91430" bIns="45715">
            <a:spAutoFit/>
          </a:bodyPr>
          <a:lstStyle/>
          <a:p>
            <a:pPr defTabSz="914288"/>
            <a:r>
              <a:rPr lang="zh-CN" altLang="en-US" sz="2400" b="1" dirty="0" smtClean="0">
                <a:solidFill>
                  <a:srgbClr val="C0504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endParaRPr lang="zh-CN" altLang="en-US" sz="2400" b="1" dirty="0">
              <a:solidFill>
                <a:srgbClr val="C0504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20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288" rtl="0" eaLnBrk="1" latinLnBrk="0" hangingPunct="1">
        <a:spcBef>
          <a:spcPct val="0"/>
        </a:spcBef>
        <a:buNone/>
        <a:defRPr sz="442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57" indent="-342857" algn="l" defTabSz="914288" rtl="0" eaLnBrk="1" latinLnBrk="0" hangingPunct="1">
        <a:spcBef>
          <a:spcPct val="20000"/>
        </a:spcBef>
        <a:buFont typeface="Arial" pitchFamily="34" charset="0"/>
        <a:buChar char="•"/>
        <a:defRPr sz="3225" kern="1200">
          <a:solidFill>
            <a:schemeClr val="tx1"/>
          </a:solidFill>
          <a:latin typeface="+mn-lt"/>
          <a:ea typeface="+mn-ea"/>
          <a:cs typeface="+mn-cs"/>
        </a:defRPr>
      </a:lvl1pPr>
      <a:lvl2pPr marL="742859" indent="-285715" algn="l" defTabSz="914288" rtl="0" eaLnBrk="1" latinLnBrk="0" hangingPunct="1">
        <a:spcBef>
          <a:spcPct val="20000"/>
        </a:spcBef>
        <a:buFont typeface="Arial" pitchFamily="34" charset="0"/>
        <a:buChar char="–"/>
        <a:defRPr sz="2775" kern="1200">
          <a:solidFill>
            <a:schemeClr val="tx1"/>
          </a:solidFill>
          <a:latin typeface="+mn-lt"/>
          <a:ea typeface="+mn-ea"/>
          <a:cs typeface="+mn-cs"/>
        </a:defRPr>
      </a:lvl2pPr>
      <a:lvl3pPr marL="1142858" indent="-228570" algn="l" defTabSz="91428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00" indent="-228570" algn="l" defTabSz="914288" rtl="0" eaLnBrk="1" latinLnBrk="0" hangingPunct="1">
        <a:spcBef>
          <a:spcPct val="20000"/>
        </a:spcBef>
        <a:buFont typeface="Arial" pitchFamily="34" charset="0"/>
        <a:buChar char="–"/>
        <a:defRPr sz="2025" kern="1200">
          <a:solidFill>
            <a:schemeClr val="tx1"/>
          </a:solidFill>
          <a:latin typeface="+mn-lt"/>
          <a:ea typeface="+mn-ea"/>
          <a:cs typeface="+mn-cs"/>
        </a:defRPr>
      </a:lvl4pPr>
      <a:lvl5pPr marL="2057144" indent="-228570" algn="l" defTabSz="914288" rtl="0" eaLnBrk="1" latinLnBrk="0" hangingPunct="1">
        <a:spcBef>
          <a:spcPct val="20000"/>
        </a:spcBef>
        <a:buFont typeface="Arial" pitchFamily="34" charset="0"/>
        <a:buChar char="»"/>
        <a:defRPr sz="2025" kern="1200">
          <a:solidFill>
            <a:schemeClr val="tx1"/>
          </a:solidFill>
          <a:latin typeface="+mn-lt"/>
          <a:ea typeface="+mn-ea"/>
          <a:cs typeface="+mn-cs"/>
        </a:defRPr>
      </a:lvl5pPr>
      <a:lvl6pPr marL="2514285" indent="-228570" algn="l" defTabSz="914288" rtl="0" eaLnBrk="1" latinLnBrk="0" hangingPunct="1">
        <a:spcBef>
          <a:spcPct val="20000"/>
        </a:spcBef>
        <a:buFont typeface="Arial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6pPr>
      <a:lvl7pPr marL="2971430" indent="-228570" algn="l" defTabSz="914288" rtl="0" eaLnBrk="1" latinLnBrk="0" hangingPunct="1">
        <a:spcBef>
          <a:spcPct val="20000"/>
        </a:spcBef>
        <a:buFont typeface="Arial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7pPr>
      <a:lvl8pPr marL="3428573" indent="-228570" algn="l" defTabSz="914288" rtl="0" eaLnBrk="1" latinLnBrk="0" hangingPunct="1">
        <a:spcBef>
          <a:spcPct val="20000"/>
        </a:spcBef>
        <a:buFont typeface="Arial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8pPr>
      <a:lvl9pPr marL="3885715" indent="-228570" algn="l" defTabSz="914288" rtl="0" eaLnBrk="1" latinLnBrk="0" hangingPunct="1">
        <a:spcBef>
          <a:spcPct val="20000"/>
        </a:spcBef>
        <a:buFont typeface="Arial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42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88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30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74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15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57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143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4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7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9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0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1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2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3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4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5.tiff"/><Relationship Id="rId3" Type="http://schemas.openxmlformats.org/officeDocument/2006/relationships/image" Target="../media/image26.tif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179512" y="1419622"/>
            <a:ext cx="8576153" cy="607128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lIns="91434" tIns="45717" rIns="91434" bIns="45717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9pPr>
          </a:lstStyle>
          <a:p>
            <a:pPr eaLnBrk="0" hangingPunct="0">
              <a:defRPr/>
            </a:pPr>
            <a:r>
              <a:rPr lang="en-US" altLang="zh-CN" sz="3200" b="1" kern="0" dirty="0" err="1" smtClean="0">
                <a:latin typeface="微软雅黑" pitchFamily="34" charset="-122"/>
                <a:ea typeface="微软雅黑" pitchFamily="34" charset="-122"/>
                <a:cs typeface="+mj-cs"/>
              </a:rPr>
              <a:t>Kubernetes</a:t>
            </a:r>
            <a:r>
              <a:rPr lang="zh-CN" altLang="en-US" sz="3200" b="1" kern="0" dirty="0" smtClean="0">
                <a:latin typeface="微软雅黑" pitchFamily="34" charset="-122"/>
                <a:ea typeface="微软雅黑" pitchFamily="34" charset="-122"/>
                <a:cs typeface="+mj-cs"/>
              </a:rPr>
              <a:t>基础</a:t>
            </a:r>
            <a:endParaRPr lang="en-US" altLang="zh-CN" sz="3200" b="1" kern="0" dirty="0" smtClean="0">
              <a:latin typeface="微软雅黑" pitchFamily="34" charset="-122"/>
              <a:ea typeface="微软雅黑" pitchFamily="34" charset="-122"/>
              <a:cs typeface="+mj-cs"/>
            </a:endParaRPr>
          </a:p>
          <a:p>
            <a:pPr eaLnBrk="0" hangingPunct="0">
              <a:defRPr/>
            </a:pPr>
            <a:endParaRPr lang="zh-CN" altLang="en-US" sz="900" b="1" kern="0" dirty="0" smtClean="0">
              <a:latin typeface="微软雅黑" pitchFamily="34" charset="-122"/>
              <a:ea typeface="微软雅黑" pitchFamily="34" charset="-122"/>
              <a:cs typeface="+mj-cs"/>
            </a:endParaRPr>
          </a:p>
          <a:p>
            <a:pPr eaLnBrk="0" hangingPunct="0">
              <a:lnSpc>
                <a:spcPct val="150000"/>
              </a:lnSpc>
              <a:defRPr/>
            </a:pPr>
            <a:r>
              <a:rPr lang="en-US" altLang="zh-CN" sz="1800" b="1" kern="0" dirty="0" err="1" smtClean="0">
                <a:latin typeface="微软雅黑" pitchFamily="34" charset="-122"/>
                <a:ea typeface="微软雅黑" pitchFamily="34" charset="-122"/>
                <a:cs typeface="+mj-cs"/>
              </a:rPr>
              <a:t>DataFoundry</a:t>
            </a:r>
            <a:r>
              <a:rPr lang="zh-CN" altLang="en-US" sz="1800" b="1" kern="0" dirty="0" smtClean="0">
                <a:latin typeface="微软雅黑" pitchFamily="34" charset="-122"/>
                <a:ea typeface="微软雅黑" pitchFamily="34" charset="-122"/>
                <a:cs typeface="+mj-cs"/>
              </a:rPr>
              <a:t>系列培训</a:t>
            </a:r>
          </a:p>
          <a:p>
            <a:pPr eaLnBrk="0" hangingPunct="0">
              <a:lnSpc>
                <a:spcPct val="150000"/>
              </a:lnSpc>
              <a:defRPr/>
            </a:pPr>
            <a:r>
              <a:rPr lang="en-US" altLang="zh-CN" sz="1800" b="1" kern="0" dirty="0" err="1">
                <a:latin typeface="微软雅黑" pitchFamily="34" charset="-122"/>
                <a:ea typeface="微软雅黑" pitchFamily="34" charset="-122"/>
                <a:cs typeface="+mj-cs"/>
              </a:rPr>
              <a:t>g</a:t>
            </a:r>
            <a:r>
              <a:rPr lang="en-US" altLang="zh-CN" sz="1800" b="1" kern="0" dirty="0" err="1" smtClean="0">
                <a:latin typeface="微软雅黑" pitchFamily="34" charset="-122"/>
                <a:ea typeface="微软雅黑" pitchFamily="34" charset="-122"/>
                <a:cs typeface="+mj-cs"/>
              </a:rPr>
              <a:t>ithub.com</a:t>
            </a:r>
            <a:r>
              <a:rPr lang="en-US" altLang="zh-CN" sz="1800" b="1" kern="0" dirty="0" smtClean="0">
                <a:latin typeface="微软雅黑" pitchFamily="34" charset="-122"/>
                <a:ea typeface="微软雅黑" pitchFamily="34" charset="-122"/>
                <a:cs typeface="+mj-cs"/>
              </a:rPr>
              <a:t>/</a:t>
            </a:r>
            <a:r>
              <a:rPr lang="en-US" altLang="zh-CN" sz="1800" b="1" kern="0" dirty="0" err="1" smtClean="0">
                <a:latin typeface="微软雅黑" pitchFamily="34" charset="-122"/>
                <a:ea typeface="微软雅黑" pitchFamily="34" charset="-122"/>
                <a:cs typeface="+mj-cs"/>
              </a:rPr>
              <a:t>datafoundry</a:t>
            </a:r>
            <a:r>
              <a:rPr lang="en-US" altLang="zh-CN" sz="1800" b="1" kern="0" dirty="0" smtClean="0">
                <a:latin typeface="微软雅黑" pitchFamily="34" charset="-122"/>
                <a:ea typeface="微软雅黑" pitchFamily="34" charset="-122"/>
                <a:cs typeface="+mj-cs"/>
              </a:rPr>
              <a:t>/training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带上</a:t>
            </a:r>
            <a:r>
              <a:rPr kumimoji="1" lang="en-US" altLang="zh-CN" dirty="0" smtClean="0"/>
              <a:t>overlay network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1199" y="987574"/>
            <a:ext cx="6076626" cy="3593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2388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生产集群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648" y="987574"/>
            <a:ext cx="5472129" cy="3553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6193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4" y="195486"/>
            <a:ext cx="6554284" cy="4659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6035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68" y="123478"/>
            <a:ext cx="6840760" cy="4691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9121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624" y="123478"/>
            <a:ext cx="6300422" cy="4639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3778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195486"/>
            <a:ext cx="6084099" cy="4443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245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123478"/>
            <a:ext cx="6408712" cy="4687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9478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课程目录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一、历史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二、组件</a:t>
            </a:r>
          </a:p>
          <a:p>
            <a:pPr>
              <a:lnSpc>
                <a:spcPct val="150000"/>
              </a:lnSpc>
            </a:pPr>
            <a:r>
              <a:rPr kumimoji="1" lang="zh-CN" altLang="en-US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三、资源对象和业务逻辑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四、操作（客户端）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五、小结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49040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339502"/>
            <a:ext cx="6132976" cy="4365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7041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339502"/>
            <a:ext cx="7149678" cy="4283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866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课程目录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一</a:t>
            </a:r>
            <a:r>
              <a:rPr kumimoji="1" lang="zh-CN" altLang="en-US" b="1" dirty="0" smtClean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、历史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二、组件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三、资源对象和业务逻辑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四、操作（客户端）</a:t>
            </a:r>
          </a:p>
          <a:p>
            <a:pPr>
              <a:lnSpc>
                <a:spcPct val="150000"/>
              </a:lnSpc>
            </a:pP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五、小结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37876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195486"/>
            <a:ext cx="7148774" cy="4392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8100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267494"/>
            <a:ext cx="6696744" cy="4433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87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123478"/>
            <a:ext cx="6840760" cy="453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1507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555526"/>
            <a:ext cx="7585360" cy="4215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3085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267494"/>
            <a:ext cx="6840760" cy="4550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6578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课程目录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一、历史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二、组件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三、资源对象和业务逻辑</a:t>
            </a:r>
          </a:p>
          <a:p>
            <a:pPr>
              <a:lnSpc>
                <a:spcPct val="150000"/>
              </a:lnSpc>
            </a:pPr>
            <a:r>
              <a:rPr kumimoji="1" lang="zh-CN" altLang="en-US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四、操作（客户端）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五、小结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68496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kubectl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3831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get/describe</a:t>
            </a:r>
            <a:endParaRPr kumimoji="1" lang="en-US" altLang="zh-CN" b="1" dirty="0">
              <a:solidFill>
                <a:srgbClr val="C00000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c</a:t>
            </a:r>
            <a:r>
              <a:rPr kumimoji="1" lang="en-US" altLang="zh-CN" b="1" baseline="0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reate/</a:t>
            </a:r>
            <a:r>
              <a:rPr kumimoji="1" lang="en-US" altLang="zh-CN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edit</a:t>
            </a:r>
            <a:r>
              <a:rPr kumimoji="1" lang="en-US" altLang="zh-CN" b="1" dirty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/</a:t>
            </a:r>
            <a:r>
              <a:rPr kumimoji="1" lang="en-US" altLang="zh-CN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delete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b="1" dirty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e</a:t>
            </a:r>
            <a:r>
              <a:rPr kumimoji="1" lang="en-US" altLang="zh-CN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xport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expose</a:t>
            </a:r>
            <a:endParaRPr kumimoji="1" lang="en-US" altLang="zh-CN" b="1" dirty="0">
              <a:solidFill>
                <a:srgbClr val="C00000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namespace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b="1" dirty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s</a:t>
            </a:r>
            <a:r>
              <a:rPr kumimoji="1" lang="en-US" altLang="zh-CN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cale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exec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kumimoji="1" lang="en-US" altLang="zh-CN" b="1" dirty="0" smtClean="0">
              <a:solidFill>
                <a:srgbClr val="C00000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kumimoji="1" lang="zh-CN" altLang="en-US" b="1" baseline="0" dirty="0" smtClean="0">
              <a:solidFill>
                <a:srgbClr val="C00000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88515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实践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74168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帐号：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train1-40</a:t>
            </a: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密码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：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12345678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8591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在云端运行</a:t>
            </a:r>
            <a:r>
              <a:rPr kumimoji="1" lang="en-US" altLang="zh-CN" dirty="0" smtClean="0"/>
              <a:t>2048</a:t>
            </a:r>
            <a:r>
              <a:rPr kumimoji="1" lang="zh-CN" altLang="en-US" dirty="0" smtClean="0"/>
              <a:t>和</a:t>
            </a:r>
            <a:r>
              <a:rPr kumimoji="1" lang="en-US" altLang="zh-CN" dirty="0" smtClean="0"/>
              <a:t>Playground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741682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dirty="0" err="1">
                <a:latin typeface="Microsoft YaHei" charset="0"/>
                <a:ea typeface="Microsoft YaHei" charset="0"/>
                <a:cs typeface="Microsoft YaHei" charset="0"/>
              </a:rPr>
              <a:t>o</a:t>
            </a: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c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 run </a:t>
            </a:r>
            <a:r>
              <a:rPr kumimoji="1" lang="mr-IN" altLang="zh-CN" dirty="0" smtClean="0">
                <a:latin typeface="Microsoft YaHei" charset="0"/>
                <a:ea typeface="Microsoft YaHei" charset="0"/>
                <a:cs typeface="Microsoft YaHei" charset="0"/>
              </a:rPr>
              <a:t>–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h</a:t>
            </a:r>
          </a:p>
          <a:p>
            <a:pPr>
              <a:lnSpc>
                <a:spcPct val="150000"/>
              </a:lnSpc>
            </a:pP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oc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 run 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my2048 --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image=</a:t>
            </a: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registry.dataos.io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/</a:t>
            </a: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datafoundry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/2048</a:t>
            </a:r>
          </a:p>
          <a:p>
            <a:pPr>
              <a:lnSpc>
                <a:spcPct val="150000"/>
              </a:lnSpc>
            </a:pP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oc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 expose my2048</a:t>
            </a:r>
          </a:p>
          <a:p>
            <a:pPr>
              <a:lnSpc>
                <a:spcPct val="150000"/>
              </a:lnSpc>
            </a:pP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oc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expose svc my2048</a:t>
            </a:r>
          </a:p>
          <a:p>
            <a:pPr>
              <a:lnSpc>
                <a:spcPct val="150000"/>
              </a:lnSpc>
            </a:pPr>
            <a:r>
              <a:rPr kumimoji="1" lang="en-US" altLang="zh-CN" dirty="0" err="1">
                <a:latin typeface="Microsoft YaHei" charset="0"/>
                <a:ea typeface="Microsoft YaHei" charset="0"/>
                <a:cs typeface="Microsoft YaHei" charset="0"/>
              </a:rPr>
              <a:t>o</a:t>
            </a: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c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 scale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dirty="0" err="1">
                <a:latin typeface="Microsoft YaHei" charset="0"/>
                <a:ea typeface="Microsoft YaHei" charset="0"/>
                <a:cs typeface="Microsoft YaHei" charset="0"/>
              </a:rPr>
              <a:t>o</a:t>
            </a:r>
            <a:r>
              <a:rPr kumimoji="1" lang="en-US" altLang="zh-CN" baseline="0" dirty="0" err="1" smtClean="0">
                <a:latin typeface="Microsoft YaHei" charset="0"/>
                <a:ea typeface="Microsoft YaHei" charset="0"/>
                <a:cs typeface="Microsoft YaHei" charset="0"/>
              </a:rPr>
              <a:t>c</a:t>
            </a:r>
            <a:r>
              <a:rPr kumimoji="1" lang="en-US" altLang="zh-CN" baseline="0" dirty="0" smtClean="0">
                <a:latin typeface="Microsoft YaHei" charset="0"/>
                <a:ea typeface="Microsoft YaHei" charset="0"/>
                <a:cs typeface="Microsoft YaHei" charset="0"/>
              </a:rPr>
              <a:t> create </a:t>
            </a:r>
            <a:r>
              <a:rPr kumimoji="1" lang="mr-IN" altLang="zh-CN" baseline="0" dirty="0" smtClean="0">
                <a:latin typeface="Microsoft YaHei" charset="0"/>
                <a:ea typeface="Microsoft YaHei" charset="0"/>
                <a:cs typeface="Microsoft YaHei" charset="0"/>
              </a:rPr>
              <a:t>–</a:t>
            </a:r>
            <a:r>
              <a:rPr kumimoji="1" lang="en-US" altLang="zh-CN" baseline="0" dirty="0" smtClean="0">
                <a:latin typeface="Microsoft YaHei" charset="0"/>
                <a:ea typeface="Microsoft YaHei" charset="0"/>
                <a:cs typeface="Microsoft YaHei" charset="0"/>
              </a:rPr>
              <a:t>f 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94321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课程目录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一、历史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二、组件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三、资源对象和业务逻辑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四、操作（客户端）</a:t>
            </a:r>
          </a:p>
          <a:p>
            <a:pPr>
              <a:lnSpc>
                <a:spcPct val="150000"/>
              </a:lnSpc>
            </a:pPr>
            <a:r>
              <a:rPr kumimoji="1" lang="zh-CN" altLang="en-US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五、小结</a:t>
            </a:r>
          </a:p>
        </p:txBody>
      </p:sp>
    </p:spTree>
    <p:extLst>
      <p:ext uri="{BB962C8B-B14F-4D97-AF65-F5344CB8AC3E}">
        <p14:creationId xmlns:p14="http://schemas.microsoft.com/office/powerpoint/2010/main" val="2508376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What is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915566"/>
            <a:ext cx="7596336" cy="3858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88383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小结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Kubernetes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的主要作用？</a:t>
            </a:r>
          </a:p>
          <a:p>
            <a:pPr>
              <a:lnSpc>
                <a:spcPct val="150000"/>
              </a:lnSpc>
            </a:pPr>
            <a:r>
              <a:rPr kumimoji="1" lang="zh-CN" altLang="en-US" baseline="0" dirty="0" smtClean="0">
                <a:latin typeface="Microsoft YaHei" charset="0"/>
                <a:ea typeface="Microsoft YaHei" charset="0"/>
                <a:cs typeface="Microsoft YaHei" charset="0"/>
              </a:rPr>
              <a:t>什么是</a:t>
            </a:r>
            <a:r>
              <a:rPr kumimoji="1" lang="en-US" altLang="zh-CN" baseline="0" dirty="0" smtClean="0">
                <a:latin typeface="Microsoft YaHei" charset="0"/>
                <a:ea typeface="Microsoft YaHei" charset="0"/>
                <a:cs typeface="Microsoft YaHei" charset="0"/>
              </a:rPr>
              <a:t>Pod</a:t>
            </a:r>
            <a:r>
              <a:rPr kumimoji="1" lang="zh-CN" altLang="en-US" baseline="0" dirty="0" smtClean="0">
                <a:latin typeface="Microsoft YaHei" charset="0"/>
                <a:ea typeface="Microsoft YaHei" charset="0"/>
                <a:cs typeface="Microsoft YaHei" charset="0"/>
              </a:rPr>
              <a:t>，与容器有什么不一样？</a:t>
            </a:r>
          </a:p>
          <a:p>
            <a:pPr>
              <a:lnSpc>
                <a:spcPct val="150000"/>
              </a:lnSpc>
            </a:pPr>
            <a:r>
              <a:rPr kumimoji="1" lang="zh-CN" altLang="en-US" baseline="0" smtClean="0">
                <a:latin typeface="Microsoft YaHei" charset="0"/>
                <a:ea typeface="Microsoft YaHei" charset="0"/>
                <a:cs typeface="Microsoft YaHei" charset="0"/>
              </a:rPr>
              <a:t>服务之间</a:t>
            </a:r>
            <a:r>
              <a:rPr kumimoji="1" lang="zh-CN" altLang="en-US" baseline="0" smtClean="0">
                <a:latin typeface="Microsoft YaHei" charset="0"/>
                <a:ea typeface="Microsoft YaHei" charset="0"/>
                <a:cs typeface="Microsoft YaHei" charset="0"/>
              </a:rPr>
              <a:t>如何</a:t>
            </a:r>
            <a:r>
              <a:rPr kumimoji="1" lang="zh-CN" altLang="en-US" baseline="0" dirty="0" smtClean="0">
                <a:latin typeface="Microsoft YaHei" charset="0"/>
                <a:ea typeface="Microsoft YaHei" charset="0"/>
                <a:cs typeface="Microsoft YaHei" charset="0"/>
              </a:rPr>
              <a:t>互相访问？</a:t>
            </a:r>
          </a:p>
          <a:p>
            <a:pPr>
              <a:lnSpc>
                <a:spcPct val="150000"/>
              </a:lnSpc>
            </a:pP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Pod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和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RC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的关系是什么？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625845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在哪儿寻找朋友？</a:t>
            </a:r>
            <a:endParaRPr kumimoji="1"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6335" y="1434480"/>
            <a:ext cx="2433413" cy="2433413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/>
          <a:srcRect l="10159" t="23400" r="7668" b="17801"/>
          <a:stretch/>
        </p:blipFill>
        <p:spPr>
          <a:xfrm>
            <a:off x="3401380" y="835488"/>
            <a:ext cx="2376264" cy="3024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137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History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843558"/>
            <a:ext cx="7452320" cy="3785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5835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I</a:t>
            </a:r>
            <a:r>
              <a:rPr kumimoji="1" lang="en-US" altLang="zh-CN" dirty="0" smtClean="0"/>
              <a:t>mage-Runtime-</a:t>
            </a:r>
            <a:r>
              <a:rPr kumimoji="1" lang="en-US" altLang="zh-CN" dirty="0" err="1" smtClean="0"/>
              <a:t>Orcherstration</a:t>
            </a:r>
            <a:r>
              <a:rPr kumimoji="1" lang="en-US" altLang="zh-CN" dirty="0" smtClean="0"/>
              <a:t> </a:t>
            </a:r>
            <a:r>
              <a:rPr kumimoji="1" lang="zh-CN" altLang="en-US" dirty="0" smtClean="0"/>
              <a:t>的</a:t>
            </a:r>
            <a:r>
              <a:rPr kumimoji="1" lang="en-US" altLang="zh-CN" dirty="0" err="1" smtClean="0"/>
              <a:t>PaaS</a:t>
            </a:r>
            <a:r>
              <a:rPr kumimoji="1" lang="zh-CN" altLang="en-US" dirty="0" smtClean="0"/>
              <a:t>整体</a:t>
            </a:r>
            <a:r>
              <a:rPr kumimoji="1" lang="zh-CN" altLang="en-US" dirty="0" smtClean="0"/>
              <a:t>技术</a:t>
            </a:r>
            <a:r>
              <a:rPr kumimoji="1" lang="zh-CN" altLang="en-US" dirty="0" smtClean="0"/>
              <a:t>栈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640" y="697239"/>
            <a:ext cx="6183982" cy="3882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268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网络模型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648" y="439817"/>
            <a:ext cx="6048672" cy="4353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8270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网络模型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915566"/>
            <a:ext cx="6557933" cy="3773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7564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课程目录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一、历史</a:t>
            </a:r>
          </a:p>
          <a:p>
            <a:pPr>
              <a:lnSpc>
                <a:spcPct val="150000"/>
              </a:lnSpc>
            </a:pPr>
            <a:r>
              <a:rPr kumimoji="1" lang="zh-CN" altLang="en-US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二、组件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三、资源对象和业务逻辑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四、操作（客户端）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五、小结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316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整体架构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624" y="1131590"/>
            <a:ext cx="6588224" cy="3683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0434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baseline="0" dirty="0" smtClean="0">
            <a:solidFill>
              <a:schemeClr val="tx1"/>
            </a:solidFill>
            <a:latin typeface="Berlin Sans FB" panose="020E0602020502020306" pitchFamily="34" charset="0"/>
            <a:ea typeface="DFKai-SB" panose="03000509000000000000" pitchFamily="65" charset="-12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sz="1400" baseline="0" dirty="0" smtClean="0">
            <a:latin typeface="Berlin Sans FB" panose="020E0602020502020306" pitchFamily="34" charset="0"/>
            <a:ea typeface="DFKai-SB" panose="03000509000000000000" pitchFamily="65" charset="-120"/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1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2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baseline="0" dirty="0" smtClean="0">
            <a:solidFill>
              <a:schemeClr val="tx1"/>
            </a:solidFill>
            <a:latin typeface="Berlin Sans FB" panose="020E0602020502020306" pitchFamily="34" charset="0"/>
            <a:ea typeface="DFKai-SB" panose="03000509000000000000" pitchFamily="65" charset="-12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sz="1400" baseline="0" dirty="0" smtClean="0">
            <a:latin typeface="Berlin Sans FB" panose="020E0602020502020306" pitchFamily="34" charset="0"/>
            <a:ea typeface="DFKai-SB" panose="03000509000000000000" pitchFamily="65" charset="-120"/>
          </a:defRPr>
        </a:defPPr>
      </a:lstStyle>
    </a:txDef>
  </a:objectDefaults>
  <a:extraClrSchemeLst/>
</a:theme>
</file>

<file path=ppt/theme/theme5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42887</TotalTime>
  <Words>232</Words>
  <Application>Microsoft Macintosh PowerPoint</Application>
  <PresentationFormat>全屏显示(16:9)</PresentationFormat>
  <Paragraphs>67</Paragraphs>
  <Slides>32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32</vt:i4>
      </vt:variant>
    </vt:vector>
  </HeadingPairs>
  <TitlesOfParts>
    <vt:vector size="43" baseType="lpstr">
      <vt:lpstr>Calibri</vt:lpstr>
      <vt:lpstr>DFKai-SB</vt:lpstr>
      <vt:lpstr>Microsoft YaHei</vt:lpstr>
      <vt:lpstr>Wingdings</vt:lpstr>
      <vt:lpstr>宋体</vt:lpstr>
      <vt:lpstr>微软雅黑</vt:lpstr>
      <vt:lpstr>Arial</vt:lpstr>
      <vt:lpstr>Office 主题</vt:lpstr>
      <vt:lpstr>自定义设计方案</vt:lpstr>
      <vt:lpstr>1_自定义设计方案</vt:lpstr>
      <vt:lpstr>2_自定义设计方案</vt:lpstr>
      <vt:lpstr>PowerPoint 演示文稿</vt:lpstr>
      <vt:lpstr>课程目录</vt:lpstr>
      <vt:lpstr>What is</vt:lpstr>
      <vt:lpstr>History</vt:lpstr>
      <vt:lpstr>Image-Runtime-Orcherstration 的PaaS整体技术栈</vt:lpstr>
      <vt:lpstr>网络模型</vt:lpstr>
      <vt:lpstr>网络模型</vt:lpstr>
      <vt:lpstr>课程目录</vt:lpstr>
      <vt:lpstr>整体架构</vt:lpstr>
      <vt:lpstr>带上overlay network</vt:lpstr>
      <vt:lpstr>生产集群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课程目录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课程目录</vt:lpstr>
      <vt:lpstr>kubectl</vt:lpstr>
      <vt:lpstr>实践</vt:lpstr>
      <vt:lpstr>在云端运行2048和Playground</vt:lpstr>
      <vt:lpstr>课程目录</vt:lpstr>
      <vt:lpstr>小结</vt:lpstr>
      <vt:lpstr>在哪儿寻找朋友？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jingqin</dc:creator>
  <cp:lastModifiedBy>ckhutl</cp:lastModifiedBy>
  <cp:revision>3016</cp:revision>
  <dcterms:created xsi:type="dcterms:W3CDTF">2014-06-18T08:36:17Z</dcterms:created>
  <dcterms:modified xsi:type="dcterms:W3CDTF">2016-11-03T10:53:11Z</dcterms:modified>
</cp:coreProperties>
</file>